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u" altLang="ko-KR" b="1">
                <a:solidFill>
                  <a:schemeClr val="tx1">
                    <a:lumMod val="50000"/>
                    <a:lumOff val="50000"/>
                  </a:schemeClr>
                </a:solidFill>
              </a:rPr>
              <a:t>No.16</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The</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Kecap</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tina</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Gusti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u" altLang="ko-KR" sz="4000"/>
              <a:t>Allah Nyauran Musa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u" altLang="ko-KR" sz="3200">
                <a:solidFill>
                  <a:schemeClr val="tx1">
                    <a:lumMod val="65000"/>
                    <a:lumOff val="35000"/>
                  </a:schemeClr>
                </a:solidFill>
              </a:rPr>
              <a:t>Waktu Musa ngadéngé sora Allah, naon nu katingali?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grapevine geulis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awan jeung guludug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ngaduruk rungkun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laut dibagi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u" altLang="en-US" sz="2800">
                <a:solidFill>
                  <a:srgbClr val="FF0000"/>
                </a:solidFill>
              </a:rPr>
              <a:t>③ </a:t>
            </a:r>
            <a:r xmlns:a="http://schemas.openxmlformats.org/drawingml/2006/main">
              <a:rPr lang="su" altLang="ko-KR" sz="2800">
                <a:solidFill>
                  <a:srgbClr val="FF0000"/>
                </a:solidFill>
              </a:rPr>
              <a:t>ngaduruk rungkun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25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Gideon jeung 300 prajurit-Na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dinten ieu</a:t>
            </a:r>
            <a:r xmlns:a="http://schemas.openxmlformats.org/drawingml/2006/main">
              <a:rPr lang="su" altLang="en-US" sz="4000">
                <a:solidFill>
                  <a:srgbClr val="FF0000"/>
                </a:solidFill>
              </a:rPr>
              <a:t> </a:t>
            </a:r>
            <a:r xmlns:a="http://schemas.openxmlformats.org/drawingml/2006/main">
              <a:rPr lang="su" altLang="ko-KR" sz="4000">
                <a:solidFill>
                  <a:srgbClr val="FF0000"/>
                </a:solidFill>
              </a:rPr>
              <a:t>Kecap</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t>Nalika Malaikat PANGERAN nembongan ka Gidion, saurna, "PANGERAN nyarengan ka anjeun, pahlawan anu gagah."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hakim</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600">
                <a:solidFill>
                  <a:schemeClr val="tx1">
                    <a:lumMod val="65000"/>
                    <a:lumOff val="35000"/>
                  </a:schemeClr>
                </a:solidFill>
              </a:rPr>
              <a:t>Malaikat PANGERAN nembongan ka Gidion, saurna, "Gusti nyarengan ka anjeun, pahlawan anu gagah." Allah masihan anjeunna jaminan ngaliwatan embun jeung fleece.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Nalika anjeunna yakin yén Gusti nyauran anjeunna, anjeunna ngancurkeun Baal sareng altarna anu disembah ku urang Israil.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ngandika ka Gidion pikeun milih prajurit pikeun ngéléhkeun urang Midian. Numutkeun parentah Allah, ngan 300 lalaki dipilih.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masihan anjeunna rencana anu saé pikeun nyerang aranjeunna. Gusti ngantepkeun aranjeunna gaduh tarompet sareng kendi kosong sareng obor di jerona.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Peutingna, Gidion jeung 300 prajuritna ngalaksanakeun rencana anu dipaparinkeun ku Allah. Maranehna meunang perang ngalawan urang Midian.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Gidion jeung 300 prajuritna meunang perang ngalawan loba urang Midian ngan ku cara nurut kana parentah Allah.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Rahasia pikeun meunang dina kahirupan kuring nyaéta taat ka Gusti.</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Anjeunna mangrupikeun Gusti Nu Maha Kawasa anu tiasa ngéléhkeun seueur pasukan musuh kalayan ngan 300 urang.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Mana nu teu dipaké pikeun Gidion jeung 300 prajuritna pikeun ngéléhkeun musuh maranéhna?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kendi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pedang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obor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tarompét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② </a:t>
            </a:r>
            <a:r xmlns:a="http://schemas.openxmlformats.org/drawingml/2006/main">
              <a:rPr lang="su" altLang="ko-KR" sz="2800">
                <a:solidFill>
                  <a:srgbClr val="FF0000"/>
                </a:solidFill>
              </a:rPr>
              <a:t>pedang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Nalika PANGERAN ningali yén anjeunna parantos ningali, Gusti nyauran anjeunna</a:t>
            </a:r>
          </a:p>
          <a:p>
            <a:r xmlns:a="http://schemas.openxmlformats.org/drawingml/2006/main">
              <a:rPr lang="su" altLang="ko-KR" sz="3600">
                <a:solidFill>
                  <a:schemeClr val="tx1">
                    <a:lumMod val="65000"/>
                    <a:lumOff val="35000"/>
                  </a:schemeClr>
                </a:solidFill>
              </a:rPr>
              <a:t>ti jero rungkun,</a:t>
            </a:r>
          </a:p>
          <a:p>
            <a:r xmlns:a="http://schemas.openxmlformats.org/drawingml/2006/main">
              <a:rPr lang="su" altLang="ko-KR" sz="3600">
                <a:solidFill>
                  <a:schemeClr val="tx1">
                    <a:lumMod val="65000"/>
                    <a:lumOff val="35000"/>
                  </a:schemeClr>
                </a:solidFill>
              </a:rPr>
              <a:t>"Musa! Musa!" Saur Musa, "Ieu abdi."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dinten ieu</a:t>
            </a:r>
            <a:r xmlns:a="http://schemas.openxmlformats.org/drawingml/2006/main">
              <a:rPr lang="su" altLang="en-US" sz="4000">
                <a:solidFill>
                  <a:srgbClr val="FF0000"/>
                </a:solidFill>
              </a:rPr>
              <a:t> </a:t>
            </a:r>
            <a:r xmlns:a="http://schemas.openxmlformats.org/drawingml/2006/main">
              <a:rPr lang="su" altLang="ko-KR" sz="4000">
                <a:solidFill>
                  <a:srgbClr val="FF0000"/>
                </a:solidFill>
              </a:rPr>
              <a:t>Kecap</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t>Nalika Malaikat PANGERAN nembongan ka Gidion, saurna, "PANGERAN nyarengan ka anjeun, pahlawan anu gagah."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hakim</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u" altLang="ko-KR" b="1">
                <a:solidFill>
                  <a:schemeClr val="tx1">
                    <a:lumMod val="50000"/>
                    <a:lumOff val="50000"/>
                  </a:schemeClr>
                </a:solidFill>
              </a:rPr>
              <a:t>No 26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u" altLang="ko-KR" sz="4000"/>
              <a:t>Simson, Pahlawan anu Kuat.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Awéwé éta ngababarkeun hiji lalaki sarta dingaranan Simson. Anjeunna tumuwuh sareng PANGERAN ngaberkahan anjeunna,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u" altLang="ko-KR" sz="2800">
                <a:solidFill>
                  <a:schemeClr val="tx1">
                    <a:lumMod val="65000"/>
                    <a:lumOff val="35000"/>
                  </a:schemeClr>
                </a:solidFill>
              </a:rPr>
              <a:t>hakim</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u" altLang="ko-KR" sz="2500">
                <a:solidFill>
                  <a:schemeClr val="tx1">
                    <a:lumMod val="65000"/>
                    <a:lumOff val="35000"/>
                  </a:schemeClr>
                </a:solidFill>
              </a:rPr>
              <a:t>Di antara pamingpin urang Israil aya hiji pamingpin ngaranna Simson. Anjeunna mangrupikeun lalaki anu kedah dipisahkeun ka Allah ti lahir.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u" altLang="ko-KR" sz="2400">
                <a:solidFill>
                  <a:schemeClr val="tx1">
                    <a:lumMod val="65000"/>
                    <a:lumOff val="35000"/>
                  </a:schemeClr>
                </a:solidFill>
              </a:rPr>
              <a:t>Simson éta prajurit anu pohara kuat. Ku sabab Simson, urang Pelisti jeung nagara-nagara sejen anu ngadesek maranehna teu bisa ngadesek urang Israil.</a:t>
            </a:r>
            <a:r xmlns:a="http://schemas.openxmlformats.org/drawingml/2006/main">
              <a:rPr lang="su" altLang="en-US" sz="2400">
                <a:solidFill>
                  <a:schemeClr val="tx1">
                    <a:lumMod val="65000"/>
                    <a:lumOff val="35000"/>
                  </a:schemeClr>
                </a:solidFill>
              </a:rPr>
              <a:t> </a:t>
            </a:r>
            <a:r xmlns:a="http://schemas.openxmlformats.org/drawingml/2006/main">
              <a:rPr lang="su" altLang="ko-KR" sz="2400">
                <a:solidFill>
                  <a:schemeClr val="tx1">
                    <a:lumMod val="65000"/>
                    <a:lumOff val="35000"/>
                  </a:schemeClr>
                </a:solidFill>
              </a:rPr>
              <a:t>deui.</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u" altLang="ko-KR" sz="2400">
                <a:solidFill>
                  <a:schemeClr val="tx1">
                    <a:lumMod val="65000"/>
                    <a:lumOff val="35000"/>
                  </a:schemeClr>
                </a:solidFill>
              </a:rPr>
              <a:t>Kakuatanna asalna tina rambutna. Tapi, buukna geus dicukur ku dibobodo. Janten, anjeunna kaleungitan kakuatanana.</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u" altLang="ko-KR" sz="2500">
                <a:solidFill>
                  <a:schemeClr val="tx1">
                    <a:lumMod val="65000"/>
                    <a:lumOff val="35000"/>
                  </a:schemeClr>
                </a:solidFill>
              </a:rPr>
              <a:t>Simson dicepeng ku musuh. Anjeunna kaduhung dibobodo kusabab sombong.</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u" altLang="ko-KR" sz="2500">
                <a:solidFill>
                  <a:schemeClr val="tx1">
                    <a:lumMod val="65000"/>
                    <a:lumOff val="35000"/>
                  </a:schemeClr>
                </a:solidFill>
              </a:rPr>
              <a:t>Simson ngadoa ka Allah pikeun nguatkeun deui ahirna. Allah ngawaler doa-Na sarta masihan anjeunna kakuatan tungtungna.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u" altLang="ko-KR" sz="3200">
                <a:solidFill>
                  <a:schemeClr val="tx1">
                    <a:lumMod val="65000"/>
                    <a:lumOff val="35000"/>
                  </a:schemeClr>
                </a:solidFill>
              </a:rPr>
              <a:t>Samson éta lalaki anu dibéré rahmat husus sarta panggero ti Allah.</a:t>
            </a:r>
            <a:r xmlns:a="http://schemas.openxmlformats.org/drawingml/2006/main">
              <a:rPr lang="s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Tapi, ku sabab sombongna,</a:t>
            </a:r>
          </a:p>
          <a:p>
            <a:pPr xmlns:a="http://schemas.openxmlformats.org/drawingml/2006/main" algn="ctr"/>
            <a:r xmlns:a="http://schemas.openxmlformats.org/drawingml/2006/main">
              <a:rPr lang="su" altLang="ko-KR" sz="3200">
                <a:solidFill>
                  <a:schemeClr val="tx1">
                    <a:lumMod val="65000"/>
                    <a:lumOff val="35000"/>
                  </a:schemeClr>
                </a:solidFill>
              </a:rPr>
              <a:t>anjeunna kaleungitan sadayana.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Kami ogé murangkalih anu dipikacinta ku Gusti anu parantos nampi anugerah sareng misi Gusti.</a:t>
            </a:r>
            <a:r xmlns:a="http://schemas.openxmlformats.org/drawingml/2006/main">
              <a:rPr lang="s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Ku alatan éta, urang kudu hina saméméh Kecap Allah.</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Allah ngadangukeun sareng ngawaler doa urang anu serius sareng jujur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17</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The</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Kecap</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tina</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Gusti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Sapuluh Musibah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Ti mana kakuatan Simson asalna?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bulu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leungeun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suku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panon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u" altLang="en-US" sz="2800">
                <a:solidFill>
                  <a:srgbClr val="FF0000"/>
                </a:solidFill>
              </a:rPr>
              <a:t>① </a:t>
            </a:r>
            <a:r xmlns:a="http://schemas.openxmlformats.org/drawingml/2006/main">
              <a:rPr lang="su" altLang="ko-KR" sz="2800">
                <a:solidFill>
                  <a:srgbClr val="FF0000"/>
                </a:solidFill>
              </a:rPr>
              <a:t>bulu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Awéwé éta ngababarkeun hiji lalaki sarta dingaranan Simson. Anjeunna tumuwuh sareng PANGERAN ngaberkahan anjeunna,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u" altLang="ko-KR" sz="2800">
                <a:solidFill>
                  <a:schemeClr val="tx1">
                    <a:lumMod val="65000"/>
                    <a:lumOff val="35000"/>
                  </a:schemeClr>
                </a:solidFill>
              </a:rPr>
              <a:t>hakim</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27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t>Ruth, A Awéwé tina Akhlak Mulia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Umat anjeun bakal janten umat kuring sareng Gusti anjeun, Allah kuring.</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Ruth</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Saurang awéwé Yahudi, Naomi boga dua putra nu nikah ka nu lain Yahudi. Tapi, dua putrana maot. Jadi, manéhna ditinggalkeun jeung dua minantu randa.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Naomi mutuskeun balik ka imahna di Yuda. Manéhna ngomong ka dua minantu pikeun balik ka imah. Tapi, minantuna nu kadua teu balik deui ka lemburna, tapi nuturkeun mitohana ka Yuda.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Rut kudu nyokot sésa gandum pikeun hirup jeung Naomi, sabab manéhna teu boga salaki pikeun ngatur rumah tangga.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Manéhna kabeneran nyokot sésa gandum di sawah milik Boas. Boas nganggap yén manéhna téh awéwé mulya sarta manéhna nikah ka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400">
                <a:solidFill>
                  <a:schemeClr val="tx1">
                    <a:lumMod val="65000"/>
                    <a:lumOff val="35000"/>
                  </a:schemeClr>
                </a:solidFill>
              </a:rPr>
              <a:t>Boas narima Rut jeung Naomi sabagé kulawarga sarta hirup bagja. Ka hareupna, Raja Daud jeung Yésus asalna ti garis Boas jeung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Ruth éta hiji kapir. Anjeunna awéwé anu saé sareng ikhlas sareng ngalayanan mitoha anu saé.</a:t>
            </a:r>
          </a:p>
          <a:p>
            <a:pPr xmlns:a="http://schemas.openxmlformats.org/drawingml/2006/main" algn="ctr"/>
            <a:r xmlns:a="http://schemas.openxmlformats.org/drawingml/2006/main">
              <a:rPr lang="su" altLang="ko-KR" sz="3600">
                <a:solidFill>
                  <a:schemeClr val="tx1">
                    <a:lumMod val="65000"/>
                    <a:lumOff val="35000"/>
                  </a:schemeClr>
                </a:solidFill>
              </a:rPr>
              <a:t>Jadi, manéhna diberkahan.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Urang ogé kudu mantuan tatangga urang</a:t>
            </a:r>
          </a:p>
          <a:p>
            <a:pPr xmlns:a="http://schemas.openxmlformats.org/drawingml/2006/main" algn="ctr"/>
            <a:r xmlns:a="http://schemas.openxmlformats.org/drawingml/2006/main">
              <a:rPr lang="su" altLang="ko-KR" sz="3600">
                <a:solidFill>
                  <a:schemeClr val="tx1">
                    <a:lumMod val="65000"/>
                    <a:lumOff val="35000"/>
                  </a:schemeClr>
                </a:solidFill>
              </a:rPr>
              <a:t>jeung ibadah ka Allah</a:t>
            </a:r>
          </a:p>
          <a:p>
            <a:pPr xmlns:a="http://schemas.openxmlformats.org/drawingml/2006/main" algn="ctr"/>
            <a:r xmlns:a="http://schemas.openxmlformats.org/drawingml/2006/main">
              <a:rPr lang="su" altLang="ko-KR" sz="3600">
                <a:solidFill>
                  <a:schemeClr val="tx1">
                    <a:lumMod val="65000"/>
                    <a:lumOff val="35000"/>
                  </a:schemeClr>
                </a:solidFill>
              </a:rPr>
              <a:t>kalayan haté anu alus tur ikhlas.</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u" altLang="ko-KR" sz="3600">
                <a:solidFill>
                  <a:schemeClr val="tx1">
                    <a:lumMod val="65000"/>
                    <a:lumOff val="35000"/>
                  </a:schemeClr>
                </a:solidFill>
              </a:rPr>
              <a:t>Jeung urang Mesir bakal nyaho yen Kami teh PANGERAN, nalika kuring manteng leungeun kuring ngalawan Mesir jeung mawa urang Israil kaluar ti dinya.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Allah henteu ningali kana rupa lahiriah tapi ningali kana hate.</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Ku naon Naomi balik ti Moab ka Yuda?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sabab manéhna gering..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sabab salakina maot..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sabab dua putrana maot.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sabab manehna hayang pendak sareng kulawargana..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③ </a:t>
            </a:r>
            <a:r xmlns:a="http://schemas.openxmlformats.org/drawingml/2006/main">
              <a:rPr lang="su" altLang="ko-KR" sz="2800">
                <a:solidFill>
                  <a:srgbClr val="FF0000"/>
                </a:solidFill>
              </a:rPr>
              <a:t>sabab dua putrana maot.</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Umat anjeun bakal janten umat kuring sareng Gusti anjeun, Allah kuring.</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Ruth</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28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Doa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Jeung budak Samuel terus tumuwuh di stature jeung dina kahadean ku PANGERAN jeung jeung lalaki.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1 Samuel</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Hannah teu boga anak lalaki. Jadi, manéhna sedih pisan nepi ka ngadoa ka Allah. "Duh, Bapa Gusti, upami anjeun masihan abdi putra, abdi bakal masihan anjeunna pikeun anjeun sapanjang dinten hirupna."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inget kana doana, sarta Hana dipaparinkeun putra nu ngaranna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Hana masihan putrana pikeun nyembah ka Allah di Bait Allah saacanna ngadoa.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Samuel cicing di Bait Allah nyembah ka Allah. Anjeunna nampi seueur rahmat ti manusa sareng Gusti.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400">
                <a:solidFill>
                  <a:schemeClr val="tx1">
                    <a:lumMod val="65000"/>
                    <a:lumOff val="35000"/>
                  </a:schemeClr>
                </a:solidFill>
              </a:rPr>
              <a:t>Samuel leutik digedékeun janten budak ngora. Saterusna, saterusna, manéhna jadi nabi nu listened kana sora Allah.</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Musa nyarioskeun parentah Allah ka raja Mesir, Firaun. "Kieu timbalan PANGERAN: Hayu umat Kami indit, supados aranjeunna nyembah ka Kami."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solidFill>
                  <a:schemeClr val="tx1">
                    <a:lumMod val="65000"/>
                    <a:lumOff val="35000"/>
                  </a:schemeClr>
                </a:solidFill>
              </a:rPr>
              <a:t>Allah ngadangukeun sadaya doa Hana, nginget anjeunna sareng ngawaler sapinuhna.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Allah ngadangukeun sadaya doa urang.</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Ku kituna, urang kudu ngadoa</a:t>
            </a:r>
          </a:p>
          <a:p>
            <a:pPr xmlns:a="http://schemas.openxmlformats.org/drawingml/2006/main" algn="ctr"/>
            <a:r xmlns:a="http://schemas.openxmlformats.org/drawingml/2006/main">
              <a:rPr lang="su" altLang="ko-KR" sz="3200">
                <a:solidFill>
                  <a:schemeClr val="tx1">
                    <a:lumMod val="65000"/>
                    <a:lumOff val="35000"/>
                  </a:schemeClr>
                </a:solidFill>
              </a:rPr>
              <a:t>serius sareng jujur.</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Gusti ngadangukeun doa urang sareng ngawaler satia.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dinten ieu</a:t>
            </a:r>
            <a:r xmlns:a="http://schemas.openxmlformats.org/drawingml/2006/main">
              <a:rPr lang="su" altLang="en-US" sz="4000">
                <a:solidFill>
                  <a:srgbClr val="FF0000"/>
                </a:solidFill>
              </a:rPr>
              <a:t> </a:t>
            </a:r>
            <a:r xmlns:a="http://schemas.openxmlformats.org/drawingml/2006/main">
              <a:rPr lang="su" altLang="ko-KR" sz="4000">
                <a:solidFill>
                  <a:srgbClr val="FF0000"/>
                </a:solidFill>
              </a:rPr>
              <a:t>Kuis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Naha Hannah sedih pisan?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kusabab nyeri beuteung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kusabab teu boga duit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kusabab euweuh putra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sabab manéhna awon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③ </a:t>
            </a:r>
            <a:r xmlns:a="http://schemas.openxmlformats.org/drawingml/2006/main">
              <a:rPr lang="su" altLang="ko-KR" sz="2800">
                <a:solidFill>
                  <a:srgbClr val="FF0000"/>
                </a:solidFill>
              </a:rPr>
              <a:t>kusabab euweuh putra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Jeung budak Samuel terus tumuwuh di stature jeung dina kahadean ku PANGERAN jeung jeung lalaki.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1 Samuel</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29 Pangandika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Raja Saul, Raja Kahiji Israil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PANGERAN ngawaler, "Dengekeun aranjeunna sareng pasihan raja." Saur Samuel ka urang Israil, "Balik ka kotana."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1 Samuel</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butuh raja!" Urang Israil menta masihan raja pikeun maranéhna ka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"Kuring bakal masihan aranjeunna raja sakumaha anu dipénta." Waler Allah ka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ngutus Saul ka Samuel. Allah ngantep Samuel tuang minyak kana sirahna pikeun jadi raja Israil.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"Ieu pamingpin urang, Saul." Samuel ngabéjaan ka urang Israil yén Allah nunjuk Saul jadi pamingpin Israil.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"Ah maenya! Saha Gusti? Kami dewa" Firaun nolak pisan.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400">
                <a:solidFill>
                  <a:schemeClr val="tx1">
                    <a:lumMod val="65000"/>
                    <a:lumOff val="35000"/>
                  </a:schemeClr>
                </a:solidFill>
              </a:rPr>
              <a:t>Mimitina, Saul mingpin urang Israil anu saé kalayan taat kana kahoyong Allah kalayan satia. Sanajan kitu, manéhna jadi raja goréng anu ngahianat kersa Allah lantaran sombong jeung sombong.</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Mimitina Saul rendah haté.</a:t>
            </a:r>
          </a:p>
          <a:p>
            <a:pPr xmlns:a="http://schemas.openxmlformats.org/drawingml/2006/main" algn="ctr"/>
            <a:r xmlns:a="http://schemas.openxmlformats.org/drawingml/2006/main">
              <a:rPr lang="su" altLang="ko-KR" sz="3600">
                <a:solidFill>
                  <a:schemeClr val="tx1">
                    <a:lumMod val="65000"/>
                    <a:lumOff val="35000"/>
                  </a:schemeClr>
                </a:solidFill>
              </a:rPr>
              <a:t>Nanging, saatos anjeunna janten raja,</a:t>
            </a:r>
          </a:p>
          <a:p>
            <a:pPr xmlns:a="http://schemas.openxmlformats.org/drawingml/2006/main" algn="ctr"/>
            <a:r xmlns:a="http://schemas.openxmlformats.org/drawingml/2006/main">
              <a:rPr lang="su" altLang="ko-KR" sz="3600">
                <a:solidFill>
                  <a:schemeClr val="tx1">
                    <a:lumMod val="65000"/>
                    <a:lumOff val="35000"/>
                  </a:schemeClr>
                </a:solidFill>
              </a:rPr>
              <a:t>anjeunna henteu deui nurut kana pangersa Allah.</a:t>
            </a:r>
          </a:p>
          <a:p>
            <a:pPr xmlns:a="http://schemas.openxmlformats.org/drawingml/2006/main" algn="ctr"/>
            <a:r xmlns:a="http://schemas.openxmlformats.org/drawingml/2006/main">
              <a:rPr lang="su" altLang="ko-KR" sz="3600">
                <a:solidFill>
                  <a:schemeClr val="tx1">
                    <a:lumMod val="65000"/>
                    <a:lumOff val="35000"/>
                  </a:schemeClr>
                </a:solidFill>
              </a:rPr>
              <a:t>Manéhna jadi sombong jeung sarakah.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Anjeun kudu terus-terusan hina nalika Allah Bapa anjeun ngangkat anjeun.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Allah mikanyaah ka nu hina,</a:t>
            </a:r>
          </a:p>
          <a:p>
            <a:r xmlns:a="http://schemas.openxmlformats.org/drawingml/2006/main">
              <a:rPr lang="su" altLang="ko-KR" sz="3600">
                <a:solidFill>
                  <a:schemeClr val="tx1">
                    <a:lumMod val="65000"/>
                    <a:lumOff val="35000"/>
                  </a:schemeClr>
                </a:solidFill>
              </a:rPr>
              <a:t>tapi nolak kareueus.</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Naon nu ditanyakeun ku urang Israil ka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dahareun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raja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Firman Allah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imah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② </a:t>
            </a:r>
            <a:r xmlns:a="http://schemas.openxmlformats.org/drawingml/2006/main">
              <a:rPr lang="su" altLang="ko-KR" sz="2800">
                <a:solidFill>
                  <a:srgbClr val="FF0000"/>
                </a:solidFill>
              </a:rPr>
              <a:t>raja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PANGERAN ngawaler, "Dengekeun aranjeunna sareng pasihan raja." Saur Samuel ka urang Israil, "Balik ka kotana."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1 Samuel</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30 Pangandika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t>Budak ngora, David Anu maéhan Goliath</a:t>
            </a:r>
            <a:r xmlns:a="http://schemas.openxmlformats.org/drawingml/2006/main">
              <a:rPr lang="su"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Saur Daud ka urang Pelisti, "Maneh datang ka Kami mawa pedang, tumbak, jeung tumbak, tapi Kami datang ngalawan maneh atas nama PANGERAN Nu Maha Kawasa, Allahna balad Israil, anu geus dilawan ku maneh.</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1 Samuel</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500">
                <a:solidFill>
                  <a:schemeClr val="tx1">
                    <a:lumMod val="65000"/>
                    <a:lumOff val="35000"/>
                  </a:schemeClr>
                </a:solidFill>
              </a:rPr>
              <a:t>Di pasanggrahan urang Pelisti, aya hiji prajurit raksasa ngaranna Goliat. Anjeunna ngahina nami Gusti kalayan ngamimitian gelut.</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400">
                <a:solidFill>
                  <a:schemeClr val="tx1">
                    <a:lumMod val="65000"/>
                    <a:lumOff val="35000"/>
                  </a:schemeClr>
                </a:solidFill>
              </a:rPr>
              <a:t>Teu aya anu wani ngalawan anjeunna kusabab pikasieuneun anjeunna.</a:t>
            </a:r>
          </a:p>
          <a:p>
            <a:r xmlns:a="http://schemas.openxmlformats.org/drawingml/2006/main">
              <a:rPr lang="su" altLang="ko-KR" sz="2400">
                <a:solidFill>
                  <a:schemeClr val="tx1">
                    <a:lumMod val="65000"/>
                    <a:lumOff val="35000"/>
                  </a:schemeClr>
                </a:solidFill>
              </a:rPr>
              <a:t>Dina waktos éta, budak ngora, Daud nyarios ka raja Saul, "Abdi badé merangan anjeunna."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'Abdi tiasa ngéléhkeun anjeunna upami Gusti aya sareng abdi.'</a:t>
            </a:r>
          </a:p>
          <a:p>
            <a:r xmlns:a="http://schemas.openxmlformats.org/drawingml/2006/main">
              <a:rPr lang="su" altLang="ko-KR" sz="2800">
                <a:solidFill>
                  <a:schemeClr val="tx1">
                    <a:lumMod val="65000"/>
                    <a:lumOff val="35000"/>
                  </a:schemeClr>
                </a:solidFill>
              </a:rPr>
              <a:t>Daud ngadeukeutan Goliat mawa lima batu lemes.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Musa ngadoa ka Allah. "Gusti, punten pasihan abdi terang naon anu bakal anjeun laksanakeun ti ayeuna."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500">
                <a:solidFill>
                  <a:schemeClr val="tx1">
                    <a:lumMod val="65000"/>
                    <a:lumOff val="35000"/>
                  </a:schemeClr>
                </a:solidFill>
              </a:rPr>
              <a:t>David nyarios ka Goliath anu sumping ngalawan anjeunna nganggo pedang sareng tumbak. "Kuring ngalawan anjeun dina nami Yéhuwa Allah!"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600">
                <a:solidFill>
                  <a:schemeClr val="tx1">
                    <a:lumMod val="65000"/>
                    <a:lumOff val="35000"/>
                  </a:schemeClr>
                </a:solidFill>
              </a:rPr>
              <a:t>Daud ngalungkeun batu tuluy neunggeulan Goliat kana dahi.</a:t>
            </a:r>
          </a:p>
          <a:p>
            <a:r xmlns:a="http://schemas.openxmlformats.org/drawingml/2006/main">
              <a:rPr lang="su" altLang="ko-KR" sz="2600">
                <a:solidFill>
                  <a:schemeClr val="tx1">
                    <a:lumMod val="65000"/>
                    <a:lumOff val="35000"/>
                  </a:schemeClr>
                </a:solidFill>
              </a:rPr>
              <a:t>Daud meunang kameunangan tina perang ieu kalayan pitulung Allah.</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solidFill>
                  <a:schemeClr val="tx1">
                    <a:lumMod val="65000"/>
                    <a:lumOff val="35000"/>
                  </a:schemeClr>
                </a:solidFill>
              </a:rPr>
              <a:t>Prajurit Israil sieun</a:t>
            </a:r>
            <a:r xmlns:a="http://schemas.openxmlformats.org/drawingml/2006/main">
              <a:rPr lang="su" altLang="en-US" sz="3200">
                <a:solidFill>
                  <a:schemeClr val="tx1">
                    <a:lumMod val="65000"/>
                    <a:lumOff val="35000"/>
                  </a:schemeClr>
                </a:solidFill>
              </a:rPr>
              <a:t> </a:t>
            </a:r>
            <a:r xmlns:a="http://schemas.openxmlformats.org/drawingml/2006/main">
              <a:rPr lang="su" altLang="ko-KR" sz="3200">
                <a:solidFill>
                  <a:schemeClr val="tx1">
                    <a:lumMod val="65000"/>
                    <a:lumOff val="35000"/>
                  </a:schemeClr>
                </a:solidFill>
              </a:rPr>
              <a:t>tina raksasa Goliath. Aranjeunna sieun anjeunna.</a:t>
            </a:r>
          </a:p>
          <a:p>
            <a:pPr xmlns:a="http://schemas.openxmlformats.org/drawingml/2006/main" algn="ctr"/>
            <a:r xmlns:a="http://schemas.openxmlformats.org/drawingml/2006/main">
              <a:rPr lang="su" altLang="ko-KR" sz="3200">
                <a:solidFill>
                  <a:schemeClr val="tx1">
                    <a:lumMod val="65000"/>
                    <a:lumOff val="35000"/>
                  </a:schemeClr>
                </a:solidFill>
              </a:rPr>
              <a:t>Tapi, Daud, nu percaya kana panangtayungan Allah, ngalawan manéhna kalawan gagah jeung ngéléhkeun manéhna.</a:t>
            </a:r>
          </a:p>
          <a:p>
            <a:pPr xmlns:a="http://schemas.openxmlformats.org/drawingml/2006/main" algn="ctr"/>
            <a:r xmlns:a="http://schemas.openxmlformats.org/drawingml/2006/main">
              <a:rPr lang="su" altLang="ko-KR" sz="3200">
                <a:solidFill>
                  <a:schemeClr val="tx1">
                    <a:lumMod val="65000"/>
                    <a:lumOff val="35000"/>
                  </a:schemeClr>
                </a:solidFill>
              </a:rPr>
              <a:t>Urang kudu yakin yén Allah salawasna ngajaga urang. Urang tiasa gaduh kawani ku kayakinan yén Gusti bakal nangtayungan urang dina kaayaan naon waé.</a:t>
            </a:r>
          </a:p>
          <a:p>
            <a:pPr xmlns:a="http://schemas.openxmlformats.org/drawingml/2006/main" algn="ctr"/>
            <a:r xmlns:a="http://schemas.openxmlformats.org/drawingml/2006/main">
              <a:rPr lang="su" altLang="ko-KR" sz="3200">
                <a:solidFill>
                  <a:schemeClr val="tx1">
                    <a:lumMod val="65000"/>
                    <a:lumOff val="35000"/>
                  </a:schemeClr>
                </a:solidFill>
              </a:rPr>
              <a:t>Wani anu tina kapercayaan ka Gusti tiasa ngatasi kasieun naon waé.</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Gusti masihan kameunangan ka jalma-jalma anu berjuang pikeun Anjeunna.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Naon anu dilemparkeun ku Daud ka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pedang</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tumbak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batu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tameng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③ </a:t>
            </a:r>
            <a:r xmlns:a="http://schemas.openxmlformats.org/drawingml/2006/main">
              <a:rPr lang="su" altLang="ko-KR" sz="2800">
                <a:solidFill>
                  <a:srgbClr val="FF0000"/>
                </a:solidFill>
              </a:rPr>
              <a:t>batu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Saur Daud ka urang Pelisti, "Maneh datang ka Kami mawa pedang, tumbak, jeung tumbak, tapi Kami datang ngalawan maneh atas nama PANGERAN Nu Maha Kawasa, Allahna balad Israil, anu geus dilawan ku maneh.</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1 Samuel</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700">
                <a:solidFill>
                  <a:schemeClr val="tx1">
                    <a:lumMod val="65000"/>
                    <a:lumOff val="35000"/>
                  </a:schemeClr>
                </a:solidFill>
              </a:rPr>
              <a:t>Allah nurunkeun sapuluh musibah ka sakuliah tanah Mesir. Urang Mesir jeung Firaun geus nyaho saha Allah nu sabenerna.</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"Musa, geura kaluar ti Mesir jeung sakabeh urang Israil." Firaun teu boga pilihan tapi ngantep aranjeunna indit.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Firaun nganggap yén anjeunna paling kuat teu malire Allah.</a:t>
            </a:r>
            <a:r xmlns:a="http://schemas.openxmlformats.org/drawingml/2006/main">
              <a:rPr lang="s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Janten, anjeunna kedah aya dina musibah ageung.</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Urang kudu ngaku yen Allah nu Maha Kawasa lain urang.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Nalika PANGERAN ningali yén anjeunna parantos ningali, Gusti nyauran anjeunna</a:t>
            </a:r>
          </a:p>
          <a:p>
            <a:r xmlns:a="http://schemas.openxmlformats.org/drawingml/2006/main">
              <a:rPr lang="su" altLang="ko-KR" sz="3600">
                <a:solidFill>
                  <a:schemeClr val="tx1">
                    <a:lumMod val="65000"/>
                    <a:lumOff val="35000"/>
                  </a:schemeClr>
                </a:solidFill>
              </a:rPr>
              <a:t>ti jero rungkun,</a:t>
            </a:r>
          </a:p>
          <a:p>
            <a:r xmlns:a="http://schemas.openxmlformats.org/drawingml/2006/main">
              <a:rPr lang="su" altLang="ko-KR" sz="3600">
                <a:solidFill>
                  <a:schemeClr val="tx1">
                    <a:lumMod val="65000"/>
                    <a:lumOff val="35000"/>
                  </a:schemeClr>
                </a:solidFill>
              </a:rPr>
              <a:t>"Musa! Musa!" Saur Musa, "Ieu abdi."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Allah téh bentukna béda brahala atawa dewa palsu lianna.</a:t>
            </a:r>
          </a:p>
          <a:p>
            <a:r xmlns:a="http://schemas.openxmlformats.org/drawingml/2006/main">
              <a:rPr lang="su" altLang="ko-KR" sz="3600">
                <a:solidFill>
                  <a:schemeClr val="tx1">
                    <a:lumMod val="65000"/>
                    <a:lumOff val="35000"/>
                  </a:schemeClr>
                </a:solidFill>
              </a:rPr>
              <a:t>Gusti hirup sareng damel sareng kakuatan-Na anu perkasa.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Sabaraha musibah anu ditibankeun ku Allah ka Mesir?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tujuh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dua belas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sapuluh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④ </a:t>
            </a:r>
            <a:r xmlns:a="http://schemas.openxmlformats.org/drawingml/2006/main">
              <a:rPr lang="su" altLang="ko-KR" sz="2800">
                <a:solidFill>
                  <a:srgbClr val="FF0000"/>
                </a:solidFill>
              </a:rPr>
              <a:t>sapuluh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u" altLang="ko-KR" sz="3600">
                <a:solidFill>
                  <a:schemeClr val="tx1">
                    <a:lumMod val="65000"/>
                    <a:lumOff val="35000"/>
                  </a:schemeClr>
                </a:solidFill>
              </a:rPr>
              <a:t>Jeung urang Mesir bakal nyaho yen Kami teh PANGERAN, nalika kuring manteng leungeun kuring ngalawan Mesir jeung mawa urang Israil kaluar ti dinya.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18</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Tihang Awan</a:t>
            </a:r>
          </a:p>
          <a:p>
            <a:pPr xmlns:a="http://schemas.openxmlformats.org/drawingml/2006/main" algn="ctr"/>
            <a:r xmlns:a="http://schemas.openxmlformats.org/drawingml/2006/main">
              <a:rPr lang="su" altLang="ko-KR" sz="4400"/>
              <a:t>jeung Tihang Seuneu</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Sapoe PANGERAN miheulaan maranehna dina tihang mega pikeun nungtun jalan-jalanna, jeung peuting-peuting dina tihang seuneu pikeun nyaangan maranehna, sangkan bisa ngarambat beurang atawa peuting.</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Israil cicing di Mesir salila 430 taun. Aranjeunna ninggalkeun Mesir pikeun balik deui ka tanah jangji-Kanaan-dina ahir 430 taun.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"Kumaha urang bisa meunang jalan nu bener?", "Kumaha lamun urang papanggih jalma jahat di jalan?" Aranjeunna hariwang pisan.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Waktu éta, Allah némbongkeun bukti yén Mantenna nungtun maranéhna. Éta tihang méga.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Peutingna jadi tihang seuneu. Sapertos kitu, Allah nungtun aranjeunna wengi sareng siang.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400">
                <a:solidFill>
                  <a:schemeClr val="tx1">
                    <a:lumMod val="65000"/>
                    <a:lumOff val="35000"/>
                  </a:schemeClr>
                </a:solidFill>
              </a:rPr>
              <a:t>"Kami henteu sieun, sabab Allah nyarengan kami!" Urang Israil muji sukur ka Allah pikeun nungtun maranéhna ku tihang méga jeung tihang seuneu.</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Dina hiji poe, Musa ningali urang Mesir neunggeul urang Israil, anjeunna ambek, mimindeng ka rahayatna sarta maehan eta urang Mesir.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dinten ieu</a:t>
            </a:r>
            <a:r xmlns:a="http://schemas.openxmlformats.org/drawingml/2006/main">
              <a:rPr lang="su" altLang="en-US" sz="4000">
                <a:solidFill>
                  <a:srgbClr val="FF0000"/>
                </a:solidFill>
              </a:rPr>
              <a:t> </a:t>
            </a:r>
            <a:r xmlns:a="http://schemas.openxmlformats.org/drawingml/2006/main">
              <a:rPr lang="su" altLang="ko-KR" sz="4000">
                <a:solidFill>
                  <a:srgbClr val="FF0000"/>
                </a:solidFill>
              </a:rPr>
              <a:t>palajaran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Waktu loba urang Israil meuntasan gurun keusik nu bahaya, Allah némbongkeun bukti yén Mantenna nungtun jeung nangtayungan maranéhna ku tihang méga jeung tihang seuneu.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Ayeuna, Allah nyarengan sareng nangtayungan abdi. Hayu urang muji sukur ka Gusti.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Gusti aya sareng urang salawasna.</a:t>
            </a:r>
          </a:p>
          <a:p>
            <a:r xmlns:a="http://schemas.openxmlformats.org/drawingml/2006/main">
              <a:rPr lang="su" altLang="ko-KR" sz="3600">
                <a:solidFill>
                  <a:schemeClr val="tx1">
                    <a:lumMod val="65000"/>
                    <a:lumOff val="35000"/>
                  </a:schemeClr>
                </a:solidFill>
              </a:rPr>
              <a:t>Sarta anjeunna ngajaga urang peuting jeung beurang.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Waktu urang Israil indit ti Mesir, Allah nungtun maranéhna ku naon?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tihang méga jeung tihang seuneu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manuk jeung lauk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panonpoé jeung bulan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anjing jeung ucing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① </a:t>
            </a:r>
            <a:r xmlns:a="http://schemas.openxmlformats.org/drawingml/2006/main">
              <a:rPr lang="su" altLang="ko-KR" sz="2800">
                <a:solidFill>
                  <a:srgbClr val="FF0000"/>
                </a:solidFill>
              </a:rPr>
              <a:t>tihang méga jeung tihang seuneu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Sapoe PANGERAN miheulaan maranehna dina tihang mega pikeun nungtun jalan-jalanna, jeung peuting-peuting dina tihang seuneu pikeun nyaangan maranehna, sangkan bisa ngarambat beurang atawa peuting.</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19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Urang Israil ngaliwatan laut anu kabagi dina taneuh garing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Saterusna Musa stretched leungeun-Na leuwih laut, jeung sapeuting eta PANGERAN drove laut deui jeung angin wétan kuat jeung robah jadi taneuh garing. Cai dibagi,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14:</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Musa jeung urang Israil papanggih jeung Laut Beureum dina jalan ka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Mesir ngusir urang Israil pikeun nangkep deui.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Saterusna, aya kajadian hiji hal éndah! Allah ngantep Laut Beureum beulah jeung urang Israil leumpang meuntas dina taneuh garing.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serdadu Mesir pursed aranjeunna, tapi laut balik deui, sakabeh prajurit Mesir caah ka laut. Teu aya anu salamet.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Nalika Firaun ngadéngé hal ieu, Musa sieun anjeunna sarta kabur ti karaton Mesir sarta indit ka cicing di gurun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hatur ka Allah pikeun nyalametkeun urang! Sakabeh urang Israil nganyanyikeun lagu-lagu gumbira kalayan bungah.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Allah nyalametkeun urang Israil tina kaayaan nekat maranéhanana.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Kuring ogé dina kaayaan maot alatan dosa, tapi Allah ngutus Yesus pikeun nyalametkeun kuring!</a:t>
            </a:r>
          </a:p>
          <a:p>
            <a:pPr xmlns:a="http://schemas.openxmlformats.org/drawingml/2006/main" algn="ctr"/>
            <a:r xmlns:a="http://schemas.openxmlformats.org/drawingml/2006/main">
              <a:rPr lang="su" altLang="ko-KR" sz="3600">
                <a:solidFill>
                  <a:schemeClr val="tx1">
                    <a:lumMod val="65000"/>
                    <a:lumOff val="35000"/>
                  </a:schemeClr>
                </a:solidFill>
              </a:rPr>
              <a:t>Gusti nyalametkeun abdi tina maot langgeng!</a:t>
            </a:r>
          </a:p>
          <a:p>
            <a:pPr xmlns:a="http://schemas.openxmlformats.org/drawingml/2006/main" algn="ctr"/>
            <a:r xmlns:a="http://schemas.openxmlformats.org/drawingml/2006/main">
              <a:rPr lang="su" altLang="ko-KR" sz="3600">
                <a:solidFill>
                  <a:schemeClr val="tx1">
                    <a:lumMod val="65000"/>
                    <a:lumOff val="35000"/>
                  </a:schemeClr>
                </a:solidFill>
              </a:rPr>
              <a:t>Duh, Bapa Gusti, hatur nuhun pisan!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 téh?</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Allah teh Jurusalamet urang anu nyalametkeun umat-Na ku cara anu endah.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Kumaha urang Israil meuntas Laut Beureum?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Allah ngirimkeun kapal gedé.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Gusti ngantepkeun aranjeunna leumpang dina cai laut.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Allah ngabagi Laut Beureum sarta ngantep maranéhna leumpang</a:t>
            </a:r>
          </a:p>
          <a:p>
            <a:r xmlns:a="http://schemas.openxmlformats.org/drawingml/2006/main">
              <a:rPr lang="su" altLang="ko-KR" sz="2800">
                <a:solidFill>
                  <a:schemeClr val="tx1">
                    <a:lumMod val="65000"/>
                    <a:lumOff val="35000"/>
                  </a:schemeClr>
                </a:solidFill>
              </a:rPr>
              <a:t>taneuh garing.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Gusti ngantepkeun aranjeunna ngapung ka laut.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③ </a:t>
            </a:r>
            <a:r xmlns:a="http://schemas.openxmlformats.org/drawingml/2006/main">
              <a:rPr lang="su" altLang="ko-KR" sz="2800">
                <a:solidFill>
                  <a:srgbClr val="FF0000"/>
                </a:solidFill>
              </a:rPr>
              <a:t>Allah ngabagi Laut Beureum sarta ngantep maranéhna leumpang</a:t>
            </a:r>
          </a:p>
          <a:p>
            <a:r xmlns:a="http://schemas.openxmlformats.org/drawingml/2006/main">
              <a:rPr lang="su" altLang="ko-KR" sz="2800">
                <a:solidFill>
                  <a:srgbClr val="FF0000"/>
                </a:solidFill>
              </a:rPr>
              <a:t>taneuh garing.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Saterusna Musa stretched leungeun-Na leuwih laut, jeung sapeuting eta PANGERAN drove laut deui jeung angin wétan kuat jeung robah jadi taneuh garing. Cai dibagi,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14:</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20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t>Gusti Anu Ngalungkeun Daging</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"Kami geus ngadéngé gumuruhna urang Israil. Bejakeun ka aranjeunna, 'Dina soré anjeun bakal ngadahar daging, jeung isuk-isuk anjeun bakal ngeusi roti. Lajeng anjeun bakal nyaho yen Kami PANGERAN Allah anjeun.'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Israil teu boga dahareun di gurun keusik. Lajeng aranjeunna grumbled ngalawan Musa jeung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Lajeng PANGERAN ngandika ka Musa. "Kuring bakal nurunkeun dahareun ti sawarga pikeun anjeun."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Isuk-isuk, serpihan ipis sapertos ibun muncul di lantai gurun.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Musa hirup jadi pangangon salila 40 taun sarta ahirna umurna 80 taun.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Dina malem puyuh datang leuwih aranjeunna sarta murag ka handap sarta nutupan camp. Aranjeunna kumpulkeun aranjeunna, masak sareng tuang. Aranjeunna teu kalaparan sanajan di gurun.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600">
                <a:solidFill>
                  <a:schemeClr val="tx1">
                    <a:lumMod val="65000"/>
                    <a:lumOff val="35000"/>
                  </a:schemeClr>
                </a:solidFill>
              </a:rPr>
              <a:t>“Hatur nuhun, Gusti!” Musa jeung urang Israil héran kana kakawasaan Allah nu Maha Kawasa.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Gusti nyayogikeun tuangeun sapopoé pikeun umat-Na kalayan cara anu luar biasa sareng kakawasaan-Na anu maha kawasa bahkan di gurun keusik dimana aranjeunna henteu mendakan.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Kami yakin yén Allah bakal nyayogikeun kabutuhan urang ku jalan-Na anu saé kalayan satia.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 téh?</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Anjeunna mangrupikeun Gusti anu saé anu terang kana kabutuhan urang sateuacanna sareng nyayogikeun jalan-Na anu luar biasa.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Naon anu disayogikeun ku Allah pikeun umat-Na anu kalaparan?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Manna jeung Puyuh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Roti jeung Susu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Daging jeung Cai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Sangu jeung Sup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① </a:t>
            </a:r>
            <a:r xmlns:a="http://schemas.openxmlformats.org/drawingml/2006/main">
              <a:rPr lang="su" altLang="ko-KR" sz="2800">
                <a:solidFill>
                  <a:srgbClr val="FF0000"/>
                </a:solidFill>
              </a:rPr>
              <a:t>Manna jeung Puyuh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"Kami geus ngadéngé gumuruhna urang Israil. Bejakeun ka aranjeunna, 'Dina soré anjeun bakal ngadahar daging, jeung isuk-isuk anjeun bakal ngeusi roti. Lajeng anjeun bakal nyaho yen Kami PANGERAN Allah anjeun.'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u" altLang="ko-KR" b="1">
                <a:solidFill>
                  <a:schemeClr val="tx1">
                    <a:lumMod val="50000"/>
                    <a:lumOff val="50000"/>
                  </a:schemeClr>
                </a:solidFill>
              </a:rPr>
              <a:t>No.</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21 Pangandika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u" altLang="ko-KR" sz="4000"/>
              <a:t>Sapuluh Paréntah</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Musa aya di dinya jeung PANGERAN opat puluh poe opat puluh peuting teu dahar</a:t>
            </a:r>
          </a:p>
          <a:p>
            <a:r xmlns:a="http://schemas.openxmlformats.org/drawingml/2006/main">
              <a:rPr lang="su" altLang="ko-KR" sz="3600">
                <a:solidFill>
                  <a:schemeClr val="tx1">
                    <a:lumMod val="65000"/>
                    <a:lumOff val="35000"/>
                  </a:schemeClr>
                </a:solidFill>
              </a:rPr>
              <a:t>roti atawa cai nginum. Jeung manéhna nulis dina papan kecap tina covenant - nu Sapuluh nurut.</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u" altLang="ko-KR" sz="2800">
                <a:solidFill>
                  <a:schemeClr val="tx1">
                    <a:lumMod val="65000"/>
                    <a:lumOff val="35000"/>
                  </a:schemeClr>
                </a:solidFill>
              </a:rPr>
              <a:t>Budalan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Urang Israil anjog ka Gunung Horeb (Gunung Sinai). Kamulyaan Gusti Allah pinuh di Gunung Sinai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Allah nimbalan ka Musa, "Naek ka Kami ka gunung." Musa naék ka gunung Allah.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Dina hiji poe, Allah nyauran manehna dina jero rungkun nu ngaduruk jeung ngadawuh ka manehna. "Kami ngutus anjeun ka Firaun pikeun nyalametkeun umat Kami urang Israil ti Mesir."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Gusti Allah patepung di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u" altLang="ko-KR" sz="2800">
                <a:solidFill>
                  <a:schemeClr val="tx1">
                    <a:lumMod val="65000"/>
                    <a:lumOff val="35000"/>
                  </a:schemeClr>
                </a:solidFill>
              </a:rPr>
              <a:t>Allah masihan Musa papan batu. Allah nuliskeun hukum-hukum jeung parentah-parentahna pikeun urang Israil nurut kana Sapuluh Parentah.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u" altLang="ko-KR" sz="2600">
                <a:solidFill>
                  <a:schemeClr val="tx1">
                    <a:lumMod val="65000"/>
                    <a:lumOff val="35000"/>
                  </a:schemeClr>
                </a:solidFill>
              </a:rPr>
              <a:t>"Hatur nuhun, Gusti, anjeun masihan kami hukum."</a:t>
            </a:r>
          </a:p>
          <a:p>
            <a:r xmlns:a="http://schemas.openxmlformats.org/drawingml/2006/main">
              <a:rPr lang="su" altLang="ko-KR" sz="2600">
                <a:solidFill>
                  <a:schemeClr val="tx1">
                    <a:lumMod val="65000"/>
                    <a:lumOff val="35000"/>
                  </a:schemeClr>
                </a:solidFill>
              </a:rPr>
              <a:t>Musa mikir, "Kuring bakal nganteurkeun sareng ngajarkeun ieu Sapuluh Paréntah anu berharga."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u" altLang="ko-KR" sz="3200">
                <a:solidFill>
                  <a:schemeClr val="tx1">
                    <a:lumMod val="65000"/>
                    <a:lumOff val="35000"/>
                  </a:schemeClr>
                </a:solidFill>
              </a:rPr>
              <a:t>Sapuluh Paréntah nyaéta aturan berharga anu dipasihkeun ku Allah pikeun kahirupan urang.</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Lamun urang taat kana hukum-hukum Allah, Allah bakal resep kana kahirupan urang.</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Allah geus méré urang hukum jeung Sapuluh Paréntah.</a:t>
            </a:r>
          </a:p>
          <a:p>
            <a:endParaRPr lang="en-US" altLang="ko-KR" sz="3600">
              <a:solidFill>
                <a:schemeClr val="tx1">
                  <a:lumMod val="65000"/>
                  <a:lumOff val="35000"/>
                </a:schemeClr>
              </a:solidFill>
            </a:endParaRPr>
          </a:p>
          <a:p>
            <a:r xmlns:a="http://schemas.openxmlformats.org/drawingml/2006/main">
              <a:rPr lang="su" altLang="ko-KR" sz="3600">
                <a:solidFill>
                  <a:schemeClr val="tx1">
                    <a:lumMod val="65000"/>
                    <a:lumOff val="35000"/>
                  </a:schemeClr>
                </a:solidFill>
              </a:rPr>
              <a:t>Gusti masihan terang ka urang ngaliwatan hukum-hukum sareng parentah-parentah ieu.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u" altLang="ko-KR" sz="3200">
                <a:solidFill>
                  <a:schemeClr val="tx1">
                    <a:lumMod val="65000"/>
                    <a:lumOff val="35000"/>
                  </a:schemeClr>
                </a:solidFill>
              </a:rPr>
              <a:t>Dimana Gusti nyerat Sapuluh Paréntah?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Tablet kayu</a:t>
            </a:r>
            <a:r xmlns:a="http://schemas.openxmlformats.org/drawingml/2006/main">
              <a:rPr lang="su"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Leutak</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tablét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Kertas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Batu tablet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u" altLang="en-US" sz="2800">
                <a:solidFill>
                  <a:srgbClr val="FF0000"/>
                </a:solidFill>
              </a:rPr>
              <a:t>④ </a:t>
            </a:r>
            <a:r xmlns:a="http://schemas.openxmlformats.org/drawingml/2006/main">
              <a:rPr lang="su" altLang="ko-KR" sz="2800">
                <a:solidFill>
                  <a:srgbClr val="FF0000"/>
                </a:solidFill>
              </a:rPr>
              <a:t>Batu tablet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Musa aya di dinya jeung PANGERAN opat puluh poe opat puluh peuting teu dahar</a:t>
            </a:r>
          </a:p>
          <a:p>
            <a:r xmlns:a="http://schemas.openxmlformats.org/drawingml/2006/main">
              <a:rPr lang="su" altLang="ko-KR" sz="3600">
                <a:solidFill>
                  <a:schemeClr val="tx1">
                    <a:lumMod val="65000"/>
                    <a:lumOff val="35000"/>
                  </a:schemeClr>
                </a:solidFill>
              </a:rPr>
              <a:t>roti atawa cai nginum. Jeung manéhna nulis dina papan kecap tina covenant - nu Sapuluh nurut.</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u" altLang="ko-KR" sz="2800">
                <a:solidFill>
                  <a:schemeClr val="tx1">
                    <a:lumMod val="65000"/>
                    <a:lumOff val="35000"/>
                  </a:schemeClr>
                </a:solidFill>
              </a:rPr>
              <a:t>Budalan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22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Anak Lembu Emas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Anjeunna nyandak naon anu dipasrahkeun ka anjeunna sareng ngajantenkeun kana idola anu bentukna</a:t>
            </a:r>
          </a:p>
          <a:p>
            <a:r xmlns:a="http://schemas.openxmlformats.org/drawingml/2006/main">
              <a:rPr lang="su" altLang="ko-KR" sz="3600">
                <a:solidFill>
                  <a:schemeClr val="bg1">
                    <a:lumMod val="50000"/>
                  </a:schemeClr>
                </a:solidFill>
              </a:rPr>
              <a:t>tina anak sapi, fashioning eta kalawan alat. Tuluy maranehna ngadawuh, "Ieu allah-allah maneh, eh Israil, anu mawa maneh kaluar ti Mesir."</a:t>
            </a:r>
          </a:p>
          <a:p>
            <a:r xmlns:a="http://schemas.openxmlformats.org/drawingml/2006/main">
              <a:rPr lang="s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Waktu Musa teu lila turun ti Gunung, maranéhna ngarasa hariwang. "Kami peryogi allah pikeun mingpin kami tibatan Musa."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u" altLang="ko-KR" sz="2600">
                <a:solidFill>
                  <a:schemeClr val="tx1">
                    <a:lumMod val="65000"/>
                    <a:lumOff val="35000"/>
                  </a:schemeClr>
                </a:solidFill>
              </a:rPr>
              <a:t>Musa balik deui ka Mesir pikeun nyalametkeun umat-Na urang Israil anu nyekel tongkat anu dipaparinkeun ku Allah ka anjeunna.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Janten, aranjeunna ngadamel anak sapi emas sareng nyembah éta salaku dewa pikeun mingpin aranjeunna.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Musa anu turun mawa Sapuluh Paréntah jadi ambek.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bendu ka maranehna. "Kuring bakal ngancurkeun aranjeunna. Saterusna Kami baris ngajadikeun anjeun jadi bangsa gede.”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600">
                <a:solidFill>
                  <a:schemeClr val="tx1">
                    <a:lumMod val="65000"/>
                    <a:lumOff val="35000"/>
                  </a:schemeClr>
                </a:solidFill>
              </a:rPr>
              <a:t>Tapi, Musa ngadoa ka Allah pikeun ngahampura aranjeunna kalayan serius. Allah ngadangu doa Musa sareng ngahampura aranjeunna.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dinten ieu</a:t>
            </a:r>
            <a:r xmlns:a="http://schemas.openxmlformats.org/drawingml/2006/main">
              <a:rPr lang="su" altLang="en-US" sz="4000">
                <a:solidFill>
                  <a:srgbClr val="FF0000"/>
                </a:solidFill>
              </a:rPr>
              <a:t> </a:t>
            </a:r>
            <a:r xmlns:a="http://schemas.openxmlformats.org/drawingml/2006/main">
              <a:rPr lang="su" altLang="ko-KR" sz="4000">
                <a:solidFill>
                  <a:srgbClr val="FF0000"/>
                </a:solidFill>
              </a:rPr>
              <a:t>palajaran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Anu paling dibenci ku Allah nyaéta nyembah allah-allah sanés ka Anjeunna.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Anjeun teu meunang nyieun pikeun diri sagala brahala naon ongkosna.</a:t>
            </a:r>
          </a:p>
          <a:p>
            <a:pPr xmlns:a="http://schemas.openxmlformats.org/drawingml/2006/main" algn="ctr"/>
            <a:r xmlns:a="http://schemas.openxmlformats.org/drawingml/2006/main">
              <a:rPr lang="su" altLang="ko-KR" sz="3600">
                <a:solidFill>
                  <a:schemeClr val="tx1">
                    <a:lumMod val="65000"/>
                    <a:lumOff val="35000"/>
                  </a:schemeClr>
                </a:solidFill>
              </a:rPr>
              <a:t>Euweuh urusan naon kajadian, Anjeun teu kudu sujud ka maranehna jeung nyembah maranehna.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solidFill>
                  <a:srgbClr val="FF0000"/>
                </a:solidFill>
              </a:rPr>
              <a:t>Gusti?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Gusti paling benci nyembah berhala tibatan Anjeunna.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Idola naon anu didamel ku urang Israil pikeun ngalakukeun dosa?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Emas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Elang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Sapi Emas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Sapi pérak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pérak</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Elang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② </a:t>
            </a:r>
            <a:r xmlns:a="http://schemas.openxmlformats.org/drawingml/2006/main">
              <a:rPr lang="su" altLang="ko-KR" sz="2800">
                <a:solidFill>
                  <a:srgbClr val="FF0000"/>
                </a:solidFill>
              </a:rPr>
              <a:t>Sapi Emas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Anjeunna nyandak naon anu dipasrahkeun ka anjeunna sareng ngajantenkeun kana idola anu bentukna</a:t>
            </a:r>
          </a:p>
          <a:p>
            <a:r xmlns:a="http://schemas.openxmlformats.org/drawingml/2006/main">
              <a:rPr lang="su" altLang="ko-KR" sz="3600">
                <a:solidFill>
                  <a:schemeClr val="bg1">
                    <a:lumMod val="50000"/>
                  </a:schemeClr>
                </a:solidFill>
              </a:rPr>
              <a:t>tina anak sapi, fashioning eta kalawan alat. Tuluy maranehna ngadawuh, "Ieu allah-allah maneh, eh Israil, anu mawa maneh kaluar ti Mesir."</a:t>
            </a:r>
          </a:p>
          <a:p>
            <a:r xmlns:a="http://schemas.openxmlformats.org/drawingml/2006/main">
              <a:rPr lang="s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Budalan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23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Bait Allah (Tabernakel) di Gurun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Dina poe eta Kemah, Kemah Perjangjian, diadegkeun, mega katutupan. Ti soré nepi ka isuk méga luhureun Kemah téh siga seuneu.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Angka</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u" altLang="ko-KR" sz="3200">
                <a:solidFill>
                  <a:schemeClr val="tx1">
                    <a:lumMod val="65000"/>
                    <a:lumOff val="35000"/>
                  </a:schemeClr>
                </a:solidFill>
              </a:rPr>
              <a:t>Allah nyauran Musa sabagé pamingpin urang Israil nalika umurna 80 taun.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Rencana Allah béda jeung rencana urang, tapi rencana-Na salawasna sampurna.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Urang kedah yakin yén rencana Allah sampurna sareng urang kedah ngandelkeun Anjeunna.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nimbalan ka Musa sangkan nyieun Kemah Suci-Bait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Gusti nyarioskeun sadayana ngeunaan Kemah Suci - bentukna sareng sagala hal anu kedah disiapkeun pikeun éta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Sareng Gusti masihan terang aranjeunna kumaha ngagunakeun unggal tulisan nalika aranjeunna nyembah ka Gusti di Kemah Suci.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Musa jeung urang Israil nyieun Kemah Suci - Bait Allah - nurutkeun parentah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600">
                <a:solidFill>
                  <a:schemeClr val="tx1">
                    <a:lumMod val="65000"/>
                    <a:lumOff val="35000"/>
                  </a:schemeClr>
                </a:solidFill>
              </a:rPr>
              <a:t>Dina poe Kemah diadegkeun, awan anu nembongkeun kamulyaan Allah nutupan eta. Kemah téh tanda yén Allah nyarengan urang Israil.</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600">
                <a:solidFill>
                  <a:schemeClr val="tx1">
                    <a:lumMod val="65000"/>
                    <a:lumOff val="35000"/>
                  </a:schemeClr>
                </a:solidFill>
              </a:rPr>
              <a:t>Gusti ngantepkeun urang Israil ngadamel Kemah Suci-Bait Allah, sareng ngajantenkeun aranjeunna cicing sareng Kemah Suci janten pusatna.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u" altLang="ko-KR" sz="3600">
                <a:solidFill>
                  <a:schemeClr val="tx1">
                    <a:lumMod val="65000"/>
                    <a:lumOff val="35000"/>
                  </a:schemeClr>
                </a:solidFill>
              </a:rPr>
              <a:t>Urang kedah hirup sareng Gusti salaku pusat pikiran sareng kahirupan urang.</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solidFill>
                  <a:srgbClr val="FF0000"/>
                </a:solidFill>
              </a:rPr>
              <a:t>Gusti?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Gusti hirup sareng urang, leumpang sareng urang, mingpin urang, sareng nyarios sareng urang.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Naon anu diijinkeun ku Allah dilakukeun ku urang Israil?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Sapi Emas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Sapuluh Paréntah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Istana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Kemah-Imah Allah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④ </a:t>
            </a:r>
            <a:r xmlns:a="http://schemas.openxmlformats.org/drawingml/2006/main">
              <a:rPr lang="su" altLang="ko-KR" sz="2800">
                <a:solidFill>
                  <a:srgbClr val="FF0000"/>
                </a:solidFill>
              </a:rPr>
              <a:t>Kemah-Imah Allah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bg1">
                    <a:lumMod val="50000"/>
                  </a:schemeClr>
                </a:solidFill>
              </a:rPr>
              <a:t>Dina poe eta Kemah, Kemah Perjangjian, diadegkeun, mega katutupan. Ti soré nepi ka isuk méga luhureun Kemah téh siga seuneu.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Angka</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b="1">
                <a:solidFill>
                  <a:schemeClr val="tx1">
                    <a:lumMod val="50000"/>
                    <a:lumOff val="50000"/>
                  </a:schemeClr>
                </a:solidFill>
              </a:rPr>
              <a:t>No. 24</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The</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kecap</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tina</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Gusti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400"/>
              <a:t>Jericho rubuh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u" altLang="ko-KR" sz="3200"/>
              <a:t>Gusti téh?</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u" altLang="ko-KR" sz="3600">
                <a:solidFill>
                  <a:schemeClr val="tx1">
                    <a:lumMod val="65000"/>
                    <a:lumOff val="35000"/>
                  </a:schemeClr>
                </a:solidFill>
              </a:rPr>
              <a:t>Gusti nungtun urang kalayan rencana-Na anu sampurna. Teu aya kasalahan dina rencana Allah.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Katujuh kalina, nalika para imam niup tarompet, Yosua maréntahkeun ka jalma-jalma, "Surak!</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Joshua</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Israil hayang asup ka tanah jangji. Tapi Yericho, nu éta hiji puri badag, diblokir jalan maranéhanana.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Allah nimbalan ka Yosua, anu jadi pamingpin maranehna, kumaha carana ngancurkeun Yeriho.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Urang Israil ngurilingan tembok Yeriho salila tujuh poe nurutkeun parentah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Bari ngurilingan tembok salila genep poe, unggal poe sakali, Yeriho teu obah-obah.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Dina poe katujuh, maranehna ngurilingan eta tujuh kali. Dina katujuh kalina, aranjeunna ngagorowok nyaring, témbok rubuh.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solidFill>
                  <a:schemeClr val="tx1">
                    <a:lumMod val="65000"/>
                    <a:lumOff val="35000"/>
                  </a:schemeClr>
                </a:solidFill>
              </a:rPr>
              <a:t>Urang Israil teu bisa ngancurkeun Yeriho ku kakuatan sorangan. Tapi Allah ngancurkeun Yericho ku kakawasaan-Na sorangan pikeun maranehna.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Urang Israil geus meunang meunangna ngaliwatan ta'at ka Allah.</a:t>
            </a:r>
          </a:p>
          <a:p>
            <a:pPr xmlns:a="http://schemas.openxmlformats.org/drawingml/2006/main" algn="ctr"/>
            <a:r xmlns:a="http://schemas.openxmlformats.org/drawingml/2006/main">
              <a:rPr lang="su" altLang="ko-KR" sz="3200">
                <a:solidFill>
                  <a:schemeClr val="tx1">
                    <a:lumMod val="65000"/>
                    <a:lumOff val="35000"/>
                  </a:schemeClr>
                </a:solidFill>
              </a:rPr>
              <a:t>Hayu urang hirup hirup urang taat ka Allah.</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u" altLang="ko-KR" sz="3200">
                <a:solidFill>
                  <a:schemeClr val="tx1">
                    <a:lumMod val="65000"/>
                    <a:lumOff val="35000"/>
                  </a:schemeClr>
                </a:solidFill>
              </a:rPr>
              <a:t>Hayu urang muji sukur ka Gusti anu parantos ngajantenkeun urang meunang!</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3200"/>
              <a:t>Gusti?</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rgbClr val="C00000"/>
                </a:solidFill>
              </a:rPr>
              <a:t>Gusti..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Allah masihan kameunangan pikeun umat-Na ngaliwatan kakawasaan-Na anu agung.</a:t>
            </a:r>
          </a:p>
          <a:p>
            <a:endParaRPr lang="en-US" altLang="ko-KR" sz="3600">
              <a:solidFill>
                <a:schemeClr val="tx1">
                  <a:lumMod val="65000"/>
                  <a:lumOff val="35000"/>
                </a:schemeClr>
              </a:solidFill>
            </a:endParaRPr>
          </a:p>
          <a:p>
            <a:r xmlns:a="http://schemas.openxmlformats.org/drawingml/2006/main">
              <a:rPr lang="su" altLang="ko-KR" sz="3600">
                <a:solidFill>
                  <a:schemeClr val="tx1">
                    <a:lumMod val="65000"/>
                    <a:lumOff val="35000"/>
                  </a:schemeClr>
                </a:solidFill>
              </a:rPr>
              <a:t>Anjeunna Allah meunangna!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Naon paréntah Allah ka Yosua pikeun ngancurkeun Yeriho?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Alungkeun batu ka Yeriho salila tujuh poe.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Doakeun tujuh dinten kanggo Yerikho.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Nyanyi pujian pikeun Yerikho salila tujuh poe.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2800">
                <a:solidFill>
                  <a:schemeClr val="tx1">
                    <a:lumMod val="65000"/>
                    <a:lumOff val="35000"/>
                  </a:schemeClr>
                </a:solidFill>
              </a:rPr>
              <a:t>④ Mapay témbok Yerikho salila tujuh poe jeung jam</a:t>
            </a:r>
          </a:p>
          <a:p>
            <a:r xmlns:a="http://schemas.openxmlformats.org/drawingml/2006/main">
              <a:rPr lang="su" altLang="ko-KR" sz="2800">
                <a:solidFill>
                  <a:schemeClr val="tx1">
                    <a:lumMod val="65000"/>
                    <a:lumOff val="35000"/>
                  </a:schemeClr>
                </a:solidFill>
              </a:rPr>
              <a:t>poe panungtungan masihan ngagorowok nyaring.</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en-US" sz="2800">
                <a:solidFill>
                  <a:srgbClr val="FF0000"/>
                </a:solidFill>
              </a:rPr>
              <a:t>④ </a:t>
            </a:r>
            <a:r xmlns:a="http://schemas.openxmlformats.org/drawingml/2006/main">
              <a:rPr lang="su" altLang="ko-KR" sz="2800">
                <a:solidFill>
                  <a:srgbClr val="FF0000"/>
                </a:solidFill>
              </a:rPr>
              <a:t>Mapay témbok Yerikho salila tujuh poe jeung jam</a:t>
            </a:r>
          </a:p>
          <a:p>
            <a:r xmlns:a="http://schemas.openxmlformats.org/drawingml/2006/main">
              <a:rPr lang="su" altLang="ko-KR" sz="2800">
                <a:solidFill>
                  <a:srgbClr val="FF0000"/>
                </a:solidFill>
              </a:rPr>
              <a:t>poe panungtungan masihan ngagorowok nyaring.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u" altLang="ko-KR" sz="3600">
                <a:solidFill>
                  <a:schemeClr val="tx1">
                    <a:lumMod val="65000"/>
                    <a:lumOff val="35000"/>
                  </a:schemeClr>
                </a:solidFill>
              </a:rPr>
              <a:t>Katujuh kalina, nalika para imam niup tarompet, Yosua maréntahkeun ka jalma-jalma, "Surak!</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u" altLang="ko-KR" sz="2800">
                <a:solidFill>
                  <a:schemeClr val="tx1">
                    <a:lumMod val="65000"/>
                    <a:lumOff val="35000"/>
                  </a:schemeClr>
                </a:solidFill>
              </a:rPr>
              <a:t>Joshua</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